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ustomXml" Target="../customXml/item1.xml"/><Relationship Id="rId3" Type="http://schemas.openxmlformats.org/officeDocument/2006/relationships/presProps" Target="presProps.xml"/><Relationship Id="rId12" Type="http://schemas.openxmlformats.org/officeDocument/2006/relationships/slide" Target="slides/slide7.xml"/><Relationship Id="rId7" Type="http://schemas.openxmlformats.org/officeDocument/2006/relationships/slide" Target="slides/slide2.xml"/><Relationship Id="rId2" Type="http://schemas.openxmlformats.org/officeDocument/2006/relationships/viewProps" Target="viewProps.xml"/><Relationship Id="rId1" Type="http://schemas.openxmlformats.org/officeDocument/2006/relationships/theme" Target="theme/theme1.xml"/><Relationship Id="rId11" Type="http://schemas.openxmlformats.org/officeDocument/2006/relationships/slide" Target="slides/slide6.xml"/><Relationship Id="rId6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15" Type="http://schemas.openxmlformats.org/officeDocument/2006/relationships/customXml" Target="../customXml/item3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fc634fe9f4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fc634fe9f4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368f3405dd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368f3405dd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368f3405dd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368f3405dd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368f3405dd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368f3405dd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368f3405dd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368f3405dd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368f3405dd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3368f3405dd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68f3405dd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368f3405dd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7.png"/><Relationship Id="rId6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7.png"/><Relationship Id="rId6" Type="http://schemas.openxmlformats.org/officeDocument/2006/relationships/image" Target="../media/image5.png"/><Relationship Id="rId7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7.png"/><Relationship Id="rId6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7.png"/><Relationship Id="rId6" Type="http://schemas.openxmlformats.org/officeDocument/2006/relationships/image" Target="../media/image3.png"/><Relationship Id="rId7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7.png"/><Relationship Id="rId6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7.png"/><Relationship Id="rId6" Type="http://schemas.openxmlformats.org/officeDocument/2006/relationships/image" Target="../media/image9.png"/><Relationship Id="rId7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Is this surprising or normal?</a:t>
            </a:r>
            <a:endParaRPr sz="3520"/>
          </a:p>
        </p:txBody>
      </p:sp>
      <p:pic>
        <p:nvPicPr>
          <p:cNvPr id="55" name="Google Shape;55;p13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 rotWithShape="1">
          <a:blip r:embed="rId4">
            <a:alphaModFix/>
          </a:blip>
          <a:srcRect b="5635" l="2917" r="4180" t="3611"/>
          <a:stretch/>
        </p:blipFill>
        <p:spPr>
          <a:xfrm>
            <a:off x="1930538" y="1523700"/>
            <a:ext cx="2356063" cy="2301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38900" y="1589825"/>
            <a:ext cx="2387825" cy="2301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Is this surprising or normal?</a:t>
            </a:r>
            <a:endParaRPr sz="3520"/>
          </a:p>
        </p:txBody>
      </p:sp>
      <p:pic>
        <p:nvPicPr>
          <p:cNvPr id="63" name="Google Shape;63;p14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 rotWithShape="1">
          <a:blip r:embed="rId4">
            <a:alphaModFix/>
          </a:blip>
          <a:srcRect b="5635" l="2917" r="4180" t="3611"/>
          <a:stretch/>
        </p:blipFill>
        <p:spPr>
          <a:xfrm>
            <a:off x="8074000" y="3087599"/>
            <a:ext cx="906801" cy="885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74000" y="4061264"/>
            <a:ext cx="906798" cy="874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7325" y="1202825"/>
            <a:ext cx="3927250" cy="268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Is this surprising or normal?</a:t>
            </a:r>
            <a:endParaRPr sz="3520"/>
          </a:p>
        </p:txBody>
      </p:sp>
      <p:pic>
        <p:nvPicPr>
          <p:cNvPr id="72" name="Google Shape;72;p15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 rotWithShape="1">
          <a:blip r:embed="rId4">
            <a:alphaModFix/>
          </a:blip>
          <a:srcRect b="5635" l="2917" r="4180" t="3611"/>
          <a:stretch/>
        </p:blipFill>
        <p:spPr>
          <a:xfrm>
            <a:off x="8074000" y="3087599"/>
            <a:ext cx="906801" cy="885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74000" y="4061264"/>
            <a:ext cx="906798" cy="874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7325" y="1202825"/>
            <a:ext cx="3927250" cy="268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206775" y="1668100"/>
            <a:ext cx="4835750" cy="3221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Is this surprising or normal?</a:t>
            </a:r>
            <a:endParaRPr sz="3520"/>
          </a:p>
        </p:txBody>
      </p:sp>
      <p:pic>
        <p:nvPicPr>
          <p:cNvPr id="82" name="Google Shape;82;p16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6"/>
          <p:cNvPicPr preferRelativeResize="0"/>
          <p:nvPr/>
        </p:nvPicPr>
        <p:blipFill rotWithShape="1">
          <a:blip r:embed="rId4">
            <a:alphaModFix/>
          </a:blip>
          <a:srcRect b="5635" l="2917" r="4180" t="3611"/>
          <a:stretch/>
        </p:blipFill>
        <p:spPr>
          <a:xfrm>
            <a:off x="8074000" y="3087599"/>
            <a:ext cx="906801" cy="885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74000" y="4061264"/>
            <a:ext cx="906798" cy="874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6"/>
          <p:cNvPicPr preferRelativeResize="0"/>
          <p:nvPr/>
        </p:nvPicPr>
        <p:blipFill rotWithShape="1">
          <a:blip r:embed="rId6">
            <a:alphaModFix/>
          </a:blip>
          <a:srcRect b="7123" l="0" r="0" t="0"/>
          <a:stretch/>
        </p:blipFill>
        <p:spPr>
          <a:xfrm>
            <a:off x="152400" y="1170200"/>
            <a:ext cx="3714750" cy="247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Is this surprising or normal?</a:t>
            </a:r>
            <a:endParaRPr sz="3520"/>
          </a:p>
        </p:txBody>
      </p:sp>
      <p:pic>
        <p:nvPicPr>
          <p:cNvPr id="91" name="Google Shape;91;p17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7"/>
          <p:cNvPicPr preferRelativeResize="0"/>
          <p:nvPr/>
        </p:nvPicPr>
        <p:blipFill rotWithShape="1">
          <a:blip r:embed="rId4">
            <a:alphaModFix/>
          </a:blip>
          <a:srcRect b="5635" l="2917" r="4180" t="3611"/>
          <a:stretch/>
        </p:blipFill>
        <p:spPr>
          <a:xfrm>
            <a:off x="8074000" y="3087599"/>
            <a:ext cx="906801" cy="885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74000" y="4061264"/>
            <a:ext cx="906798" cy="874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7"/>
          <p:cNvPicPr preferRelativeResize="0"/>
          <p:nvPr/>
        </p:nvPicPr>
        <p:blipFill rotWithShape="1">
          <a:blip r:embed="rId6">
            <a:alphaModFix/>
          </a:blip>
          <a:srcRect b="7123" l="0" r="0" t="0"/>
          <a:stretch/>
        </p:blipFill>
        <p:spPr>
          <a:xfrm>
            <a:off x="152400" y="1170200"/>
            <a:ext cx="3714750" cy="247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59200" y="1961701"/>
            <a:ext cx="5310001" cy="297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8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Is this surprising or normal?</a:t>
            </a:r>
            <a:endParaRPr sz="3520"/>
          </a:p>
        </p:txBody>
      </p:sp>
      <p:pic>
        <p:nvPicPr>
          <p:cNvPr id="101" name="Google Shape;101;p18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8"/>
          <p:cNvPicPr preferRelativeResize="0"/>
          <p:nvPr/>
        </p:nvPicPr>
        <p:blipFill rotWithShape="1">
          <a:blip r:embed="rId4">
            <a:alphaModFix/>
          </a:blip>
          <a:srcRect b="5635" l="2917" r="4180" t="3611"/>
          <a:stretch/>
        </p:blipFill>
        <p:spPr>
          <a:xfrm>
            <a:off x="8074000" y="3087599"/>
            <a:ext cx="906801" cy="885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74000" y="4061264"/>
            <a:ext cx="906798" cy="874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170200"/>
            <a:ext cx="3967825" cy="2640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9"/>
          <p:cNvSpPr txBox="1"/>
          <p:nvPr>
            <p:ph type="title"/>
          </p:nvPr>
        </p:nvSpPr>
        <p:spPr>
          <a:xfrm>
            <a:off x="152400" y="319700"/>
            <a:ext cx="8098500" cy="69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pt-PT" sz="3520"/>
              <a:t>Is this surprising or normal?</a:t>
            </a:r>
            <a:endParaRPr sz="3520"/>
          </a:p>
        </p:txBody>
      </p:sp>
      <p:pic>
        <p:nvPicPr>
          <p:cNvPr id="110" name="Google Shape;110;p19"/>
          <p:cNvPicPr preferRelativeResize="0"/>
          <p:nvPr/>
        </p:nvPicPr>
        <p:blipFill rotWithShape="1">
          <a:blip r:embed="rId3">
            <a:alphaModFix/>
          </a:blip>
          <a:srcRect b="0" l="29858" r="29688" t="0"/>
          <a:stretch/>
        </p:blipFill>
        <p:spPr>
          <a:xfrm>
            <a:off x="8042520" y="89025"/>
            <a:ext cx="969754" cy="13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9"/>
          <p:cNvPicPr preferRelativeResize="0"/>
          <p:nvPr/>
        </p:nvPicPr>
        <p:blipFill rotWithShape="1">
          <a:blip r:embed="rId4">
            <a:alphaModFix/>
          </a:blip>
          <a:srcRect b="5635" l="2917" r="4180" t="3611"/>
          <a:stretch/>
        </p:blipFill>
        <p:spPr>
          <a:xfrm>
            <a:off x="8074000" y="3087599"/>
            <a:ext cx="906801" cy="885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74000" y="4061264"/>
            <a:ext cx="906798" cy="874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2400" y="1170200"/>
            <a:ext cx="3967825" cy="2640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9"/>
          <p:cNvPicPr preferRelativeResize="0"/>
          <p:nvPr/>
        </p:nvPicPr>
        <p:blipFill rotWithShape="1">
          <a:blip r:embed="rId7">
            <a:alphaModFix/>
          </a:blip>
          <a:srcRect b="7140" l="0" r="0" t="0"/>
          <a:stretch/>
        </p:blipFill>
        <p:spPr>
          <a:xfrm>
            <a:off x="3307950" y="1568275"/>
            <a:ext cx="4613825" cy="3427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E5006B64-AE0C-4DF5-91FC-368EEDC140E3}"/>
</file>

<file path=customXml/itemProps2.xml><?xml version="1.0" encoding="utf-8"?>
<ds:datastoreItem xmlns:ds="http://schemas.openxmlformats.org/officeDocument/2006/customXml" ds:itemID="{25EC29A4-31FE-4E71-B774-3958CF5DCA53}"/>
</file>

<file path=customXml/itemProps3.xml><?xml version="1.0" encoding="utf-8"?>
<ds:datastoreItem xmlns:ds="http://schemas.openxmlformats.org/officeDocument/2006/customXml" ds:itemID="{5B007AB1-27B9-4239-A633-8A93D62AAF4A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  <property fmtid="{D5CDD505-2E9C-101B-9397-08002B2CF9AE}" pid="3" name="MediaServiceImageTags">
    <vt:lpwstr/>
  </property>
</Properties>
</file>